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4"/>
  </p:notesMasterIdLst>
  <p:sldIdLst>
    <p:sldId id="256" r:id="rId2"/>
    <p:sldId id="261" r:id="rId3"/>
    <p:sldId id="262" r:id="rId4"/>
    <p:sldId id="258" r:id="rId5"/>
    <p:sldId id="259" r:id="rId6"/>
    <p:sldId id="264" r:id="rId7"/>
    <p:sldId id="265" r:id="rId8"/>
    <p:sldId id="266" r:id="rId9"/>
    <p:sldId id="260" r:id="rId10"/>
    <p:sldId id="267" r:id="rId11"/>
    <p:sldId id="268" r:id="rId12"/>
    <p:sldId id="269" r:id="rId13"/>
    <p:sldId id="270" r:id="rId14"/>
    <p:sldId id="276" r:id="rId15"/>
    <p:sldId id="278" r:id="rId16"/>
    <p:sldId id="271" r:id="rId17"/>
    <p:sldId id="272" r:id="rId18"/>
    <p:sldId id="273" r:id="rId19"/>
    <p:sldId id="274" r:id="rId20"/>
    <p:sldId id="280" r:id="rId21"/>
    <p:sldId id="279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630" autoAdjust="0"/>
  </p:normalViewPr>
  <p:slideViewPr>
    <p:cSldViewPr>
      <p:cViewPr>
        <p:scale>
          <a:sx n="50" d="100"/>
          <a:sy n="50" d="100"/>
        </p:scale>
        <p:origin x="-1267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отсутствия взрослых на каких-либо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</a:t>
            </a:r>
            <a:r>
              <a:rPr lang="ru-RU" sz="2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спортивных мероприятиях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51705366070436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792882916390936E-2"/>
          <c:y val="0.19283397735107061"/>
          <c:w val="0.49561993111876451"/>
          <c:h val="0.814232743980827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Причины отсутствия взрослых на каких-либо соревнованиях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занятость</c:v>
                </c:pt>
                <c:pt idx="1">
                  <c:v>слабое здоровье</c:v>
                </c:pt>
                <c:pt idx="2">
                  <c:v>отсутствие информации</c:v>
                </c:pt>
                <c:pt idx="3">
                  <c:v>отказ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0.05</c:v>
                </c:pt>
                <c:pt idx="1">
                  <c:v>0.14000000000000001</c:v>
                </c:pt>
                <c:pt idx="2">
                  <c:v>0.62</c:v>
                </c:pt>
                <c:pt idx="3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894465832298832"/>
          <c:y val="0.28438447315377657"/>
          <c:w val="0.27384192066203961"/>
          <c:h val="0.64870792254923981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93826289832533E-2"/>
          <c:y val="7.4393475351826582E-2"/>
          <c:w val="0.5144753239978167"/>
          <c:h val="0.9681583031498207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График успеваемости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ленятся</c:v>
                </c:pt>
                <c:pt idx="1">
                  <c:v>нет стимула</c:v>
                </c:pt>
                <c:pt idx="2">
                  <c:v>трудно даются предметы</c:v>
                </c:pt>
                <c:pt idx="3">
                  <c:v>назвали все причины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0.31</c:v>
                </c:pt>
                <c:pt idx="2">
                  <c:v>0.08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67840131289760075"/>
          <c:y val="0.19603271147433896"/>
          <c:w val="0.28939212068224301"/>
          <c:h val="0.741090535950233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38694-E518-4EAE-BE39-2ED7F22A2417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7010C-4CD3-4DFA-9DF1-364DCFBDF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5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7010C-4CD3-4DFA-9DF1-364DCFBDF5B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30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7010C-4CD3-4DFA-9DF1-364DCFBDF5B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11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B3FF06B-2054-4E83-832B-783967727B8A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CF7EA34-0E0A-4F18-A6B1-883414C087A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0066"/>
                </a:solidFill>
              </a:rPr>
              <a:t>Программа деятельности детского общественного движения</a:t>
            </a:r>
            <a:br>
              <a:rPr lang="ru-RU" dirty="0" smtClean="0">
                <a:solidFill>
                  <a:srgbClr val="660066"/>
                </a:solidFill>
              </a:rPr>
            </a:br>
            <a:r>
              <a:rPr lang="ru-RU" dirty="0" smtClean="0">
                <a:solidFill>
                  <a:srgbClr val="660066"/>
                </a:solidFill>
                <a:latin typeface="Arial" charset="0"/>
              </a:rPr>
              <a:t>«</a:t>
            </a:r>
            <a:r>
              <a:rPr lang="ru-RU" dirty="0" err="1" smtClean="0">
                <a:solidFill>
                  <a:srgbClr val="660066"/>
                </a:solidFill>
                <a:latin typeface="Arial" charset="0"/>
              </a:rPr>
              <a:t>Доброград</a:t>
            </a:r>
            <a:r>
              <a:rPr lang="ru-RU" dirty="0" smtClean="0">
                <a:solidFill>
                  <a:srgbClr val="660066"/>
                </a:solidFill>
                <a:latin typeface="Arial" charset="0"/>
              </a:rPr>
              <a:t>»</a:t>
            </a:r>
            <a:r>
              <a:rPr lang="ru-RU" dirty="0" smtClean="0">
                <a:solidFill>
                  <a:srgbClr val="FF0066"/>
                </a:solidFill>
              </a:rPr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2060848"/>
            <a:ext cx="4038600" cy="40653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8200" y="2060848"/>
            <a:ext cx="4038600" cy="4065315"/>
          </a:xfrm>
        </p:spPr>
        <p:txBody>
          <a:bodyPr/>
          <a:lstStyle/>
          <a:p>
            <a:pPr algn="ctr">
              <a:buNone/>
              <a:defRPr/>
            </a:pPr>
            <a:endParaRPr lang="ru-RU" dirty="0" smtClean="0">
              <a:solidFill>
                <a:srgbClr val="254061"/>
              </a:solidFill>
            </a:endParaRPr>
          </a:p>
          <a:p>
            <a:pPr algn="ctr">
              <a:buNone/>
              <a:defRPr/>
            </a:pPr>
            <a:endParaRPr lang="ru-RU" dirty="0">
              <a:solidFill>
                <a:srgbClr val="254061"/>
              </a:solidFill>
            </a:endParaRPr>
          </a:p>
          <a:p>
            <a:pPr algn="ctr">
              <a:buNone/>
              <a:defRPr/>
            </a:pPr>
            <a:r>
              <a:rPr lang="ru-RU" dirty="0" smtClean="0">
                <a:solidFill>
                  <a:srgbClr val="254061"/>
                </a:solidFill>
              </a:rPr>
              <a:t>       Составитель </a:t>
            </a:r>
            <a:r>
              <a:rPr lang="ru-RU" dirty="0">
                <a:solidFill>
                  <a:srgbClr val="254061"/>
                </a:solidFill>
              </a:rPr>
              <a:t>программы</a:t>
            </a:r>
          </a:p>
          <a:p>
            <a:pPr algn="ctr">
              <a:buNone/>
              <a:defRPr/>
            </a:pPr>
            <a:r>
              <a:rPr lang="ru-RU" dirty="0" smtClean="0">
                <a:solidFill>
                  <a:srgbClr val="254061"/>
                </a:solidFill>
              </a:rPr>
              <a:t>Куратор МБОУ </a:t>
            </a:r>
          </a:p>
          <a:p>
            <a:pPr algn="ctr">
              <a:buNone/>
              <a:defRPr/>
            </a:pPr>
            <a:r>
              <a:rPr lang="ru-RU" dirty="0" err="1" smtClean="0">
                <a:solidFill>
                  <a:srgbClr val="254061"/>
                </a:solidFill>
              </a:rPr>
              <a:t>Азевская</a:t>
            </a:r>
            <a:r>
              <a:rPr lang="ru-RU" dirty="0" smtClean="0">
                <a:solidFill>
                  <a:srgbClr val="254061"/>
                </a:solidFill>
              </a:rPr>
              <a:t> СОШ</a:t>
            </a:r>
            <a:endParaRPr lang="ru-RU" dirty="0">
              <a:solidFill>
                <a:srgbClr val="254061"/>
              </a:solidFill>
            </a:endParaRPr>
          </a:p>
          <a:p>
            <a:pPr algn="ctr">
              <a:buNone/>
              <a:defRPr/>
            </a:pPr>
            <a:r>
              <a:rPr lang="ru-RU" dirty="0" smtClean="0">
                <a:solidFill>
                  <a:srgbClr val="254061"/>
                </a:solidFill>
              </a:rPr>
              <a:t>Ткаченко Любовь Георгиевна</a:t>
            </a:r>
            <a:endParaRPr lang="ru-RU" dirty="0"/>
          </a:p>
        </p:txBody>
      </p:sp>
      <p:pic>
        <p:nvPicPr>
          <p:cNvPr id="8" name="Рисунок 4" descr="AG00315_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" y="332656"/>
            <a:ext cx="13239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Лидия\Desktop\фото школы\Совет старшеклассников\DSCF86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475252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38328"/>
            <a:ext cx="8820472" cy="12527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Президент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Совета Старшеклассников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Новокрещенова Анна Михайловна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57048"/>
            <a:ext cx="6624736" cy="498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2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-2572643"/>
            <a:ext cx="8856984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2000" b="1" u="sng" dirty="0" smtClean="0"/>
              <a:t>Результаты </a:t>
            </a:r>
            <a:r>
              <a:rPr lang="ru-RU" sz="2000" b="1" u="sng" dirty="0"/>
              <a:t>и </a:t>
            </a:r>
            <a:r>
              <a:rPr lang="ru-RU" sz="2000" b="1" u="sng" dirty="0" smtClean="0"/>
              <a:t>достижения Анны : </a:t>
            </a:r>
            <a:endParaRPr lang="ru-RU" sz="2000" b="1" u="sng" dirty="0"/>
          </a:p>
          <a:p>
            <a:pPr lvl="0"/>
            <a:r>
              <a:rPr lang="ru-RU" dirty="0"/>
              <a:t>Участник </a:t>
            </a:r>
            <a:r>
              <a:rPr lang="de-DE" dirty="0"/>
              <a:t>I</a:t>
            </a:r>
            <a:r>
              <a:rPr lang="ru-RU" dirty="0"/>
              <a:t> Всероссийской олимпиады школьников и студентов «</a:t>
            </a:r>
            <a:r>
              <a:rPr lang="ru-RU" dirty="0" err="1"/>
              <a:t>Эрудицион</a:t>
            </a:r>
            <a:r>
              <a:rPr lang="ru-RU" dirty="0"/>
              <a:t>» по </a:t>
            </a:r>
            <a:r>
              <a:rPr lang="ru-RU" dirty="0" smtClean="0"/>
              <a:t>биологии</a:t>
            </a:r>
            <a:r>
              <a:rPr lang="ru-RU" dirty="0"/>
              <a:t>. (Сертификат).</a:t>
            </a:r>
          </a:p>
          <a:p>
            <a:pPr lvl="0"/>
            <a:r>
              <a:rPr lang="ru-RU" dirty="0"/>
              <a:t>Участник </a:t>
            </a:r>
            <a:r>
              <a:rPr lang="de-DE" dirty="0"/>
              <a:t>VII</a:t>
            </a:r>
            <a:r>
              <a:rPr lang="ru-RU" dirty="0"/>
              <a:t> Региональной научной конференции учащихся в работе секции «Экология». (Сертификат).</a:t>
            </a:r>
          </a:p>
          <a:p>
            <a:pPr lvl="0"/>
            <a:r>
              <a:rPr lang="ru-RU" dirty="0" smtClean="0"/>
              <a:t>- Участник </a:t>
            </a:r>
            <a:r>
              <a:rPr lang="ru-RU" dirty="0"/>
              <a:t>в конкурсе «Чистый взгляд» в номинации «Фоторабота».(Диплом).</a:t>
            </a:r>
          </a:p>
          <a:p>
            <a:pPr lvl="0"/>
            <a:r>
              <a:rPr lang="ru-RU" dirty="0" smtClean="0"/>
              <a:t>- Победитель </a:t>
            </a:r>
            <a:r>
              <a:rPr lang="ru-RU" dirty="0"/>
              <a:t>муниципального этапа Всероссийской олимпиады школьников по биологии.(Грамота).</a:t>
            </a:r>
          </a:p>
          <a:p>
            <a:pPr lvl="0"/>
            <a:r>
              <a:rPr lang="ru-RU" dirty="0" smtClean="0"/>
              <a:t>- Участник Общероссийской </a:t>
            </a:r>
            <a:r>
              <a:rPr lang="ru-RU" dirty="0"/>
              <a:t>предметной олимпиады для школьников « Пятёрочка» по немецкому языку. (Сертификат).</a:t>
            </a:r>
          </a:p>
          <a:p>
            <a:pPr lvl="0"/>
            <a:r>
              <a:rPr lang="ru-RU" dirty="0" smtClean="0"/>
              <a:t>- Участник </a:t>
            </a:r>
            <a:r>
              <a:rPr lang="de-DE" dirty="0"/>
              <a:t>II</a:t>
            </a:r>
            <a:r>
              <a:rPr lang="ru-RU" dirty="0"/>
              <a:t>Республиканского конкурса рисунков «Правнуки ветеранов рисуют Победу».(Свидетельство).</a:t>
            </a:r>
          </a:p>
          <a:p>
            <a:pPr lvl="0"/>
            <a:r>
              <a:rPr lang="ru-RU" dirty="0" smtClean="0"/>
              <a:t>- Победитель </a:t>
            </a:r>
            <a:r>
              <a:rPr lang="ru-RU" dirty="0"/>
              <a:t>фотоконкурса « Чудеса небесные» в номинации «В объятиях облаков». (Диплом </a:t>
            </a:r>
            <a:r>
              <a:rPr lang="de-DE" dirty="0"/>
              <a:t>III </a:t>
            </a:r>
            <a:r>
              <a:rPr lang="ru-RU" dirty="0"/>
              <a:t>степени).</a:t>
            </a:r>
          </a:p>
          <a:p>
            <a:pPr lvl="0"/>
            <a:r>
              <a:rPr lang="ru-RU" dirty="0" smtClean="0"/>
              <a:t>-  Победитель </a:t>
            </a:r>
            <a:r>
              <a:rPr lang="ru-RU" dirty="0"/>
              <a:t>муниципального этапа Всероссийской олимпиады школьников по экологии. (Грамота).</a:t>
            </a:r>
          </a:p>
          <a:p>
            <a:pPr lvl="0"/>
            <a:r>
              <a:rPr lang="ru-RU" dirty="0" smtClean="0"/>
              <a:t>- Победитель </a:t>
            </a:r>
            <a:r>
              <a:rPr lang="ru-RU" dirty="0"/>
              <a:t>муниципального этапа Всероссийской олимпиады школьников по биологии. (Грамота).</a:t>
            </a:r>
          </a:p>
          <a:p>
            <a:pPr lvl="0"/>
            <a:r>
              <a:rPr lang="ru-RU" dirty="0" smtClean="0"/>
              <a:t>- </a:t>
            </a:r>
            <a:r>
              <a:rPr lang="de-DE" dirty="0" smtClean="0"/>
              <a:t>II</a:t>
            </a:r>
            <a:r>
              <a:rPr lang="ru-RU" dirty="0" smtClean="0"/>
              <a:t> </a:t>
            </a:r>
            <a:r>
              <a:rPr lang="ru-RU" dirty="0"/>
              <a:t>место в муниципальном этапе Республиканского конкурса экологических проектов «Зеленые острова жизни». (Диплом).</a:t>
            </a:r>
          </a:p>
          <a:p>
            <a:pPr lvl="0"/>
            <a:r>
              <a:rPr lang="ru-RU" dirty="0" smtClean="0"/>
              <a:t>- Победитель </a:t>
            </a:r>
            <a:r>
              <a:rPr lang="ru-RU" dirty="0"/>
              <a:t>заочного этапа Поволжской конференции «Я – исследователь».</a:t>
            </a:r>
          </a:p>
        </p:txBody>
      </p:sp>
    </p:spTree>
    <p:extLst>
      <p:ext uri="{BB962C8B-B14F-4D97-AF65-F5344CB8AC3E}">
        <p14:creationId xmlns:p14="http://schemas.microsoft.com/office/powerpoint/2010/main" val="36886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72400" cy="1524000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НАШ ДЕВИЗ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9552" y="1772816"/>
            <a:ext cx="7992888" cy="3456384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 годом в год всегда вперёд</a:t>
            </a:r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 счастьем и мечтой</a:t>
            </a:r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Добро творить , тепло дарить </a:t>
            </a:r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за собою звать других!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8640"/>
            <a:ext cx="219315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1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детской организации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2" y="1412777"/>
            <a:ext cx="9012847" cy="5148000"/>
          </a:xfrm>
        </p:spPr>
      </p:pic>
    </p:spTree>
    <p:extLst>
      <p:ext uri="{BB962C8B-B14F-4D97-AF65-F5344CB8AC3E}">
        <p14:creationId xmlns:p14="http://schemas.microsoft.com/office/powerpoint/2010/main" val="314017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50405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Дружба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друг не смеется,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включи ему солнце,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 включи ему звезды, Это просто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Наша песня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8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Наша любимая школа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64904"/>
            <a:ext cx="4498975" cy="291168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4110732" cy="2880320"/>
          </a:xfrm>
        </p:spPr>
      </p:pic>
    </p:spTree>
    <p:extLst>
      <p:ext uri="{BB962C8B-B14F-4D97-AF65-F5344CB8AC3E}">
        <p14:creationId xmlns:p14="http://schemas.microsoft.com/office/powerpoint/2010/main" val="2355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МБОУ </a:t>
            </a:r>
            <a:r>
              <a:rPr lang="ru-RU" dirty="0" err="1" smtClean="0">
                <a:solidFill>
                  <a:srgbClr val="FF0000"/>
                </a:solidFill>
              </a:rPr>
              <a:t>Азевская</a:t>
            </a:r>
            <a:r>
              <a:rPr lang="ru-RU" dirty="0" smtClean="0">
                <a:solidFill>
                  <a:srgbClr val="FF0000"/>
                </a:solidFill>
              </a:rPr>
              <a:t> СОШ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Школа-это славный 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ленький островок детства, затерянный в бескрайнем океане , и оттуда можно выбраться, только получив определенные знания.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Школа-это маленькое государство, которое будет процветать , если каждый его житель научиться нести ответственность за общее дело.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Актив Совета старшеклассников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39552" y="1124744"/>
            <a:ext cx="7992888" cy="563231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Культмассовый  сектор:</a:t>
            </a:r>
          </a:p>
          <a:p>
            <a:r>
              <a:rPr lang="ru-RU" sz="2400" b="1" u="sng" dirty="0" smtClean="0"/>
              <a:t>Серафимович Анна</a:t>
            </a:r>
          </a:p>
          <a:p>
            <a:r>
              <a:rPr lang="ru-RU" sz="2400" b="1" u="sng" dirty="0" smtClean="0"/>
              <a:t>Баранова Евгения</a:t>
            </a:r>
          </a:p>
          <a:p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Научный сектор:</a:t>
            </a:r>
          </a:p>
          <a:p>
            <a:r>
              <a:rPr lang="ru-RU" sz="2400" dirty="0"/>
              <a:t> </a:t>
            </a:r>
            <a:r>
              <a:rPr lang="ru-RU" sz="2400" b="1" u="sng" dirty="0"/>
              <a:t>Королёва </a:t>
            </a:r>
            <a:r>
              <a:rPr lang="ru-RU" sz="2400" b="1" u="sng" dirty="0" smtClean="0"/>
              <a:t>Арина</a:t>
            </a:r>
          </a:p>
          <a:p>
            <a:endParaRPr lang="ru-RU" sz="2400" b="1" u="sng" dirty="0"/>
          </a:p>
          <a:p>
            <a:r>
              <a:rPr lang="ru-RU" sz="2400" b="1" dirty="0" smtClean="0"/>
              <a:t> Трудовой сектор:</a:t>
            </a:r>
          </a:p>
          <a:p>
            <a:r>
              <a:rPr lang="ru-RU" sz="2400" b="1" u="sng" dirty="0" err="1" smtClean="0"/>
              <a:t>Краснопёров</a:t>
            </a:r>
            <a:r>
              <a:rPr lang="ru-RU" sz="2400" b="1" u="sng" dirty="0" smtClean="0"/>
              <a:t> Станислав</a:t>
            </a:r>
            <a:endParaRPr lang="ru-RU" sz="2400" b="1" u="sng" dirty="0"/>
          </a:p>
          <a:p>
            <a:endParaRPr lang="ru-R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Спортивный сектор:</a:t>
            </a:r>
          </a:p>
          <a:p>
            <a:r>
              <a:rPr lang="ru-RU" sz="2400" b="1" u="sng" dirty="0" smtClean="0"/>
              <a:t>Королёв Сергей </a:t>
            </a:r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Пресс-центр:</a:t>
            </a:r>
          </a:p>
          <a:p>
            <a:r>
              <a:rPr lang="ru-RU" sz="2400" b="1" u="sng" dirty="0" err="1"/>
              <a:t>Бурганова</a:t>
            </a:r>
            <a:r>
              <a:rPr lang="ru-RU" sz="2400" b="1" u="sng" dirty="0"/>
              <a:t> </a:t>
            </a:r>
            <a:r>
              <a:rPr lang="ru-RU" sz="2400" b="1" u="sng" dirty="0" smtClean="0"/>
              <a:t>Алсу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Шефский сектор:</a:t>
            </a:r>
          </a:p>
          <a:p>
            <a:r>
              <a:rPr lang="ru-RU" sz="2400" b="1" u="sng" dirty="0" err="1" smtClean="0"/>
              <a:t>Бухалов</a:t>
            </a:r>
            <a:r>
              <a:rPr lang="ru-RU" sz="2400" b="1" u="sng" dirty="0" smtClean="0"/>
              <a:t> </a:t>
            </a:r>
            <a:r>
              <a:rPr lang="ru-RU" sz="2400" b="1" u="sng" dirty="0"/>
              <a:t>Александр</a:t>
            </a:r>
          </a:p>
          <a:p>
            <a:endParaRPr lang="ru-RU" sz="2400" b="1" dirty="0" smtClean="0"/>
          </a:p>
        </p:txBody>
      </p:sp>
      <p:pic>
        <p:nvPicPr>
          <p:cNvPr id="2050" name="Picture 2" descr="C:\Users\Лидия\Desktop\фото школы\Совет старшеклассников\DSCF86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429000"/>
            <a:ext cx="428396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87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 трудового сектора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0664" y="1628800"/>
            <a:ext cx="3822192" cy="63976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учеников 5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класса на закрепленном пришкольном участке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427984" y="1412776"/>
            <a:ext cx="3822192" cy="639762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Трудись – не ленись.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28" y="3066648"/>
            <a:ext cx="4320480" cy="288032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068960"/>
            <a:ext cx="418559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80928"/>
            <a:ext cx="3822700" cy="3456384"/>
          </a:xfrm>
        </p:spPr>
      </p:pic>
      <p:sp>
        <p:nvSpPr>
          <p:cNvPr id="5" name="Текст 4"/>
          <p:cNvSpPr>
            <a:spLocks noGrp="1"/>
          </p:cNvSpPr>
          <p:nvPr>
            <p:ph sz="quarter" idx="14"/>
          </p:nvPr>
        </p:nvSpPr>
        <p:spPr>
          <a:xfrm>
            <a:off x="611560" y="1700808"/>
            <a:ext cx="7920880" cy="64807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Облагораживаем деревню!</a:t>
            </a: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52936"/>
            <a:ext cx="367240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6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060848"/>
            <a:ext cx="3822192" cy="82498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Нам все под силу !!!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2276872"/>
            <a:ext cx="3822192" cy="63976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Труд чести! </a:t>
            </a:r>
          </a:p>
        </p:txBody>
      </p:sp>
      <p:pic>
        <p:nvPicPr>
          <p:cNvPr id="7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4497388" cy="3456384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5" cy="3672408"/>
          </a:xfrm>
        </p:spPr>
      </p:pic>
    </p:spTree>
    <p:extLst>
      <p:ext uri="{BB962C8B-B14F-4D97-AF65-F5344CB8AC3E}">
        <p14:creationId xmlns:p14="http://schemas.microsoft.com/office/powerpoint/2010/main" val="1072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Уборка за территорией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школы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8640959" cy="4968552"/>
          </a:xfrm>
        </p:spPr>
      </p:pic>
    </p:spTree>
    <p:extLst>
      <p:ext uri="{BB962C8B-B14F-4D97-AF65-F5344CB8AC3E}">
        <p14:creationId xmlns:p14="http://schemas.microsoft.com/office/powerpoint/2010/main" val="35635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идия\Desktop\фото школы\Новая папка\DSCF54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2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Лидия\Desktop\фото школы\Новая папка\IMG_293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447558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Лидия\Desktop\фото школы\Новая папка\SAM_542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410445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47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217986"/>
              </p:ext>
            </p:extLst>
          </p:nvPr>
        </p:nvGraphicFramePr>
        <p:xfrm>
          <a:off x="467544" y="1268760"/>
          <a:ext cx="828092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52728"/>
          </a:xfrm>
        </p:spPr>
        <p:txBody>
          <a:bodyPr/>
          <a:lstStyle/>
          <a:p>
            <a:r>
              <a:rPr lang="ru-RU" dirty="0" smtClean="0"/>
              <a:t>Интервью спортивного сектора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07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596348"/>
              </p:ext>
            </p:extLst>
          </p:nvPr>
        </p:nvGraphicFramePr>
        <p:xfrm>
          <a:off x="395536" y="1700808"/>
          <a:ext cx="828092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«Что вам мешает учиться?»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36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395763"/>
              </p:ext>
            </p:extLst>
          </p:nvPr>
        </p:nvGraphicFramePr>
        <p:xfrm>
          <a:off x="323528" y="1052736"/>
          <a:ext cx="8640960" cy="523513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320480"/>
                <a:gridCol w="4320480"/>
              </a:tblGrid>
              <a:tr h="1140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республиканского конкурса «Зеленые острова жизни»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Новокрещенова Анна (2 место)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Баранова Евгения(3 место)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47392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республиканского конкурса сочинений «Билет в будущее» среди учащихся 7-10 классов общеобразовательных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Баранова Евгения(2 место)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11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Всероссийской олимпиады школьников по экологии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Новокрещенова Анна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(победитель)</a:t>
                      </a: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667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Всероссийской олимпиады школьников по биологии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Новокрещенова Анна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(победитель)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4309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Всероссийской олимпиады школьников по русской литературе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Королева Арина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(победитель)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36904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Достижения учеников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09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717327"/>
              </p:ext>
            </p:extLst>
          </p:nvPr>
        </p:nvGraphicFramePr>
        <p:xfrm>
          <a:off x="251520" y="260648"/>
          <a:ext cx="8640960" cy="600760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320480"/>
                <a:gridCol w="4320480"/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Муниципальный этап Всероссийской олимпиады школьников по русской литературе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Королева Арина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(победитель)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Личное командное первенство </a:t>
                      </a:r>
                      <a:r>
                        <a:rPr lang="ru-RU" sz="18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Агрызского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района по </a:t>
                      </a:r>
                      <a:r>
                        <a:rPr lang="ru-RU" sz="18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армспорту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Бурганова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Алсу(2 место)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Районный зимний Фестиваль Всероссийского физкультурно-оздоровительного комплекса ГТО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Маргасов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Станислав(3 место)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Муниципальный конкурс творчества одаренных детей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Агрызского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РТ «Очумелые ручки»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Королева Арина(1 место)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Республиканский фотоконкурс «Чудеса небесные»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Новокрещенова Анна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(2,3 место)</a:t>
                      </a:r>
                      <a:endParaRPr lang="ru-RU" sz="1800" b="1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Региональная литературная конференция «Культура. Читатель. Время»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1.Серафимович Анна(1 место)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 Баранова Евгения(2 место)</a:t>
                      </a:r>
                    </a:p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 Королева Арина(3 место)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Всероссийская олимпиада по математике «Плюс»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 участников(10-победители,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4-похвальные</a:t>
                      </a:r>
                      <a:r>
                        <a:rPr lang="ru-RU" sz="18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г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рамоты,</a:t>
                      </a:r>
                      <a:r>
                        <a:rPr lang="ru-RU" sz="18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2-участие)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8460432" y="1591056"/>
            <a:ext cx="226368" cy="5418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2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313130"/>
              </p:ext>
            </p:extLst>
          </p:nvPr>
        </p:nvGraphicFramePr>
        <p:xfrm>
          <a:off x="323528" y="404664"/>
          <a:ext cx="8568952" cy="58082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284476"/>
                <a:gridCol w="4284476"/>
              </a:tblGrid>
              <a:tr h="115212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Региональный конкурс творческих проектов, посвященных Году литературы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effectLst/>
                          <a:latin typeface="Times New Roman"/>
                          <a:ea typeface="Calibri"/>
                        </a:rPr>
                        <a:t>Камалеев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  </a:t>
                      </a:r>
                      <a:r>
                        <a:rPr lang="ru-RU" sz="1800" b="1" dirty="0" err="1" smtClean="0">
                          <a:effectLst/>
                          <a:latin typeface="Times New Roman"/>
                          <a:ea typeface="Calibri"/>
                        </a:rPr>
                        <a:t>Камиль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</a:rPr>
                        <a:t>(1 место)</a:t>
                      </a:r>
                      <a:endParaRPr lang="ru-RU" sz="1800" b="1" dirty="0"/>
                    </a:p>
                  </a:txBody>
                  <a:tcPr/>
                </a:tc>
              </a:tr>
              <a:tr h="33478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дистанционная олимпиада по математике «Умники России»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Баранова Е.(1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Бурганов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А.(1 место)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Бурганова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А.(1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Габдрахманов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И.(1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Гоголева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Д.(2 место)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Голякова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А.(3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Королева А.(1 место)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Миторошин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И.(2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Серафимович А.(1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Субботин А.(2 место)</a:t>
                      </a:r>
                    </a:p>
                    <a:p>
                      <a:pPr algn="l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Шилова О.(2 место)</a:t>
                      </a:r>
                    </a:p>
                  </a:txBody>
                  <a:tcPr/>
                </a:tc>
              </a:tr>
              <a:tr h="1308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Муниципальный конкурс творчества одаренных детей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Агрызского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РТ «Умелые ручки»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Гоголева Ди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ана(1 место)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6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33264"/>
            <a:ext cx="8784975" cy="6624736"/>
          </a:xfrm>
        </p:spPr>
        <p:txBody>
          <a:bodyPr>
            <a:normAutofit lnSpcReduction="10000"/>
          </a:bodyPr>
          <a:lstStyle/>
          <a:p>
            <a:pPr marL="45720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ПРИТЧА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Однажды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два друга поспорили, и один из них ударил другого. Последний, чувствуя боль, но ничего не говоря, написал на песке: «Сегодня мой лучший друг дал мне пощечину». Они продолжили идти, и нашли озеро, в котором решили искупаться. Тот, который получил пощечину, едва не утонул, и друг его спас.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Когда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тонувший пришел в себя, он написал на камне: «Сегодня мой лучший друг спас мне жизнь». Тот, кто дал пощечину и который спас жизнь своему другу, спросил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его: «Когда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 тебя обидел, ты написал на песке, а теперь ты пишешь на камне. Почему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?»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Друг ответил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«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Когда кто-либо нас обижает, мы должны написать это на песке, чтобы ветры могли стереть это. Но когда кто-либо делает что-либо хорошее, мы должны выбить это на камне, чтобы никакой ветер не смог бы стереть это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.»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91064" cy="288032"/>
          </a:xfrm>
        </p:spPr>
        <p:txBody>
          <a:bodyPr>
            <a:normAutofit fontScale="90000"/>
          </a:bodyPr>
          <a:lstStyle/>
          <a:p>
            <a:pPr marL="731520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 smtClean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4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56792"/>
            <a:ext cx="5328592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6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1024</TotalTime>
  <Words>831</Words>
  <Application>Microsoft Office PowerPoint</Application>
  <PresentationFormat>Экран (4:3)</PresentationFormat>
  <Paragraphs>129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Программа деятельности детского общественного движения «Доброград» </vt:lpstr>
      <vt:lpstr>Президент Совета Старшеклассников Новокрещенова Анна Михайловна</vt:lpstr>
      <vt:lpstr>Презентация PowerPoint</vt:lpstr>
      <vt:lpstr>НАШ ДЕВИЗ</vt:lpstr>
      <vt:lpstr>Структура детской организации</vt:lpstr>
      <vt:lpstr>Наша песня</vt:lpstr>
      <vt:lpstr>Наша любимая школа</vt:lpstr>
      <vt:lpstr>МБОУ Азевская СОШ</vt:lpstr>
      <vt:lpstr>Актив Совета старшеклассников</vt:lpstr>
      <vt:lpstr>Информация трудового сектора</vt:lpstr>
      <vt:lpstr>Презентация PowerPoint</vt:lpstr>
      <vt:lpstr>Презентация PowerPoint</vt:lpstr>
      <vt:lpstr>Уборка за территорией школы</vt:lpstr>
      <vt:lpstr>Презентация PowerPoint</vt:lpstr>
      <vt:lpstr>Презентация PowerPoint</vt:lpstr>
      <vt:lpstr>Интервью спортивного сектора</vt:lpstr>
      <vt:lpstr>«Что вам мешает учиться?»</vt:lpstr>
      <vt:lpstr>Достижения учеников</vt:lpstr>
      <vt:lpstr>Презентация PowerPoint</vt:lpstr>
      <vt:lpstr>Презентация PowerPoint</vt:lpstr>
      <vt:lpstr>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деятельности детского общественного движения «Доброград»</dc:title>
  <dc:creator>людмила</dc:creator>
  <cp:lastModifiedBy>людмила </cp:lastModifiedBy>
  <cp:revision>51</cp:revision>
  <dcterms:created xsi:type="dcterms:W3CDTF">2016-03-29T05:56:37Z</dcterms:created>
  <dcterms:modified xsi:type="dcterms:W3CDTF">2016-04-28T13:01:48Z</dcterms:modified>
</cp:coreProperties>
</file>